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7"/>
  </p:notesMasterIdLst>
  <p:sldIdLst>
    <p:sldId id="258" r:id="rId2"/>
    <p:sldId id="259" r:id="rId3"/>
    <p:sldId id="260" r:id="rId4"/>
    <p:sldId id="353" r:id="rId5"/>
    <p:sldId id="352" r:id="rId6"/>
    <p:sldId id="261" r:id="rId7"/>
    <p:sldId id="359" r:id="rId8"/>
    <p:sldId id="361" r:id="rId9"/>
    <p:sldId id="360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4" r:id="rId20"/>
    <p:sldId id="273" r:id="rId21"/>
    <p:sldId id="275" r:id="rId22"/>
    <p:sldId id="276" r:id="rId23"/>
    <p:sldId id="277" r:id="rId24"/>
    <p:sldId id="355" r:id="rId25"/>
    <p:sldId id="278" r:id="rId26"/>
    <p:sldId id="279" r:id="rId27"/>
    <p:sldId id="280" r:id="rId28"/>
    <p:sldId id="281" r:id="rId29"/>
    <p:sldId id="282" r:id="rId30"/>
    <p:sldId id="362" r:id="rId31"/>
    <p:sldId id="283" r:id="rId32"/>
    <p:sldId id="345" r:id="rId33"/>
    <p:sldId id="346" r:id="rId34"/>
    <p:sldId id="364" r:id="rId35"/>
    <p:sldId id="287" r:id="rId36"/>
    <p:sldId id="356" r:id="rId37"/>
    <p:sldId id="288" r:id="rId38"/>
    <p:sldId id="290" r:id="rId39"/>
    <p:sldId id="292" r:id="rId40"/>
    <p:sldId id="351" r:id="rId41"/>
    <p:sldId id="294" r:id="rId42"/>
    <p:sldId id="306" r:id="rId43"/>
    <p:sldId id="307" r:id="rId44"/>
    <p:sldId id="308" r:id="rId45"/>
    <p:sldId id="309" r:id="rId46"/>
    <p:sldId id="296" r:id="rId47"/>
    <p:sldId id="311" r:id="rId48"/>
    <p:sldId id="297" r:id="rId49"/>
    <p:sldId id="312" r:id="rId50"/>
    <p:sldId id="313" r:id="rId51"/>
    <p:sldId id="310" r:id="rId52"/>
    <p:sldId id="315" r:id="rId53"/>
    <p:sldId id="316" r:id="rId54"/>
    <p:sldId id="317" r:id="rId55"/>
    <p:sldId id="318" r:id="rId56"/>
    <p:sldId id="319" r:id="rId57"/>
    <p:sldId id="320" r:id="rId58"/>
    <p:sldId id="322" r:id="rId59"/>
    <p:sldId id="321" r:id="rId60"/>
    <p:sldId id="323" r:id="rId61"/>
    <p:sldId id="324" r:id="rId62"/>
    <p:sldId id="326" r:id="rId63"/>
    <p:sldId id="325" r:id="rId64"/>
    <p:sldId id="331" r:id="rId65"/>
    <p:sldId id="336" r:id="rId66"/>
    <p:sldId id="337" r:id="rId67"/>
    <p:sldId id="338" r:id="rId68"/>
    <p:sldId id="339" r:id="rId69"/>
    <p:sldId id="340" r:id="rId70"/>
    <p:sldId id="341" r:id="rId71"/>
    <p:sldId id="342" r:id="rId72"/>
    <p:sldId id="344" r:id="rId73"/>
    <p:sldId id="343" r:id="rId74"/>
    <p:sldId id="347" r:id="rId75"/>
    <p:sldId id="349" r:id="rId76"/>
  </p:sldIdLst>
  <p:sldSz cx="12192000" cy="6858000"/>
  <p:notesSz cx="6858000" cy="16383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133EF7-3B62-462D-BEE6-9C058C995CB3}" v="2" dt="2018-08-23T15:53:50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0" autoAdjust="0"/>
    <p:restoredTop sz="88786" autoAdjust="0"/>
  </p:normalViewPr>
  <p:slideViewPr>
    <p:cSldViewPr snapToGrid="0">
      <p:cViewPr varScale="1">
        <p:scale>
          <a:sx n="106" d="100"/>
          <a:sy n="106" d="100"/>
        </p:scale>
        <p:origin x="5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 bulté" userId="a1cadb21aec892ac" providerId="Windows Live" clId="Web-{44089989-0314-4428-B031-06D87FE0AE1E}"/>
    <pc:docChg chg="addSld modSld">
      <pc:chgData name="kris bulté" userId="a1cadb21aec892ac" providerId="Windows Live" clId="Web-{44089989-0314-4428-B031-06D87FE0AE1E}" dt="2018-08-23T10:25:18.730" v="154" actId="20577"/>
      <pc:docMkLst>
        <pc:docMk/>
      </pc:docMkLst>
      <pc:sldChg chg="modSp">
        <pc:chgData name="kris bulté" userId="a1cadb21aec892ac" providerId="Windows Live" clId="Web-{44089989-0314-4428-B031-06D87FE0AE1E}" dt="2018-08-23T09:57:59.309" v="96" actId="20577"/>
        <pc:sldMkLst>
          <pc:docMk/>
          <pc:sldMk cId="1853741411" sldId="259"/>
        </pc:sldMkLst>
        <pc:spChg chg="mod">
          <ac:chgData name="kris bulté" userId="a1cadb21aec892ac" providerId="Windows Live" clId="Web-{44089989-0314-4428-B031-06D87FE0AE1E}" dt="2018-08-23T09:57:59.309" v="96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44089989-0314-4428-B031-06D87FE0AE1E}" dt="2018-08-23T09:58:33.652" v="103" actId="20577"/>
        <pc:sldMkLst>
          <pc:docMk/>
          <pc:sldMk cId="196025532" sldId="260"/>
        </pc:sldMkLst>
        <pc:spChg chg="mod">
          <ac:chgData name="kris bulté" userId="a1cadb21aec892ac" providerId="Windows Live" clId="Web-{44089989-0314-4428-B031-06D87FE0AE1E}" dt="2018-08-23T09:58:33.652" v="103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modSp">
        <pc:chgData name="kris bulté" userId="a1cadb21aec892ac" providerId="Windows Live" clId="Web-{44089989-0314-4428-B031-06D87FE0AE1E}" dt="2018-08-23T10:16:52.278" v="112" actId="20577"/>
        <pc:sldMkLst>
          <pc:docMk/>
          <pc:sldMk cId="663853896" sldId="261"/>
        </pc:sldMkLst>
        <pc:spChg chg="mod">
          <ac:chgData name="kris bulté" userId="a1cadb21aec892ac" providerId="Windows Live" clId="Web-{44089989-0314-4428-B031-06D87FE0AE1E}" dt="2018-08-23T10:16:52.278" v="112" actId="20577"/>
          <ac:spMkLst>
            <pc:docMk/>
            <pc:sldMk cId="663853896" sldId="261"/>
            <ac:spMk id="6" creationId="{904DA226-1332-4FCD-9754-3BAE7418E93E}"/>
          </ac:spMkLst>
        </pc:spChg>
        <pc:spChg chg="mod">
          <ac:chgData name="kris bulté" userId="a1cadb21aec892ac" providerId="Windows Live" clId="Web-{44089989-0314-4428-B031-06D87FE0AE1E}" dt="2018-08-23T09:59:14.183" v="109" actId="20577"/>
          <ac:spMkLst>
            <pc:docMk/>
            <pc:sldMk cId="663853896" sldId="261"/>
            <ac:spMk id="12" creationId="{47F6E5AF-19FD-4679-B534-C8F4DE41FAF4}"/>
          </ac:spMkLst>
        </pc:spChg>
      </pc:sldChg>
      <pc:sldChg chg="modSp add replId">
        <pc:chgData name="kris bulté" userId="a1cadb21aec892ac" providerId="Windows Live" clId="Web-{44089989-0314-4428-B031-06D87FE0AE1E}" dt="2018-08-23T10:25:18.730" v="154" actId="20577"/>
        <pc:sldMkLst>
          <pc:docMk/>
          <pc:sldMk cId="3935323103" sldId="352"/>
        </pc:sldMkLst>
        <pc:spChg chg="mod">
          <ac:chgData name="kris bulté" userId="a1cadb21aec892ac" providerId="Windows Live" clId="Web-{44089989-0314-4428-B031-06D87FE0AE1E}" dt="2018-08-23T10:20:15.045" v="116" actId="20577"/>
          <ac:spMkLst>
            <pc:docMk/>
            <pc:sldMk cId="3935323103" sldId="352"/>
            <ac:spMk id="2" creationId="{DE3704F2-083F-468A-BEEB-7989312758A1}"/>
          </ac:spMkLst>
        </pc:spChg>
        <pc:spChg chg="mod">
          <ac:chgData name="kris bulté" userId="a1cadb21aec892ac" providerId="Windows Live" clId="Web-{44089989-0314-4428-B031-06D87FE0AE1E}" dt="2018-08-23T10:25:18.730" v="154" actId="20577"/>
          <ac:spMkLst>
            <pc:docMk/>
            <pc:sldMk cId="3935323103" sldId="352"/>
            <ac:spMk id="4" creationId="{3043CABE-4B4B-4107-BBC6-B0472B47F8A2}"/>
          </ac:spMkLst>
        </pc:spChg>
      </pc:sldChg>
    </pc:docChg>
  </pc:docChgLst>
  <pc:docChgLst>
    <pc:chgData name="kris bulté" userId="a1cadb21aec892ac" providerId="Windows Live" clId="Web-{78932B0B-1728-4650-A888-3909FD19AB7D}"/>
    <pc:docChg chg="modSld">
      <pc:chgData name="kris bulté" userId="a1cadb21aec892ac" providerId="Windows Live" clId="Web-{78932B0B-1728-4650-A888-3909FD19AB7D}" dt="2018-08-23T11:23:03.229" v="101"/>
      <pc:docMkLst>
        <pc:docMk/>
      </pc:docMkLst>
      <pc:sldChg chg="modSp">
        <pc:chgData name="kris bulté" userId="a1cadb21aec892ac" providerId="Windows Live" clId="Web-{78932B0B-1728-4650-A888-3909FD19AB7D}" dt="2018-08-23T11:16:47.262" v="2" actId="20577"/>
        <pc:sldMkLst>
          <pc:docMk/>
          <pc:sldMk cId="1853741411" sldId="259"/>
        </pc:sldMkLst>
        <pc:spChg chg="mod">
          <ac:chgData name="kris bulté" userId="a1cadb21aec892ac" providerId="Windows Live" clId="Web-{78932B0B-1728-4650-A888-3909FD19AB7D}" dt="2018-08-23T11:16:47.262" v="2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78932B0B-1728-4650-A888-3909FD19AB7D}" dt="2018-08-23T11:21:45.901" v="77" actId="20577"/>
        <pc:sldMkLst>
          <pc:docMk/>
          <pc:sldMk cId="196025532" sldId="260"/>
        </pc:sldMkLst>
        <pc:spChg chg="mod">
          <ac:chgData name="kris bulté" userId="a1cadb21aec892ac" providerId="Windows Live" clId="Web-{78932B0B-1728-4650-A888-3909FD19AB7D}" dt="2018-08-23T11:21:45.901" v="77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addSp delSp modSp modNotes">
        <pc:chgData name="kris bulté" userId="a1cadb21aec892ac" providerId="Windows Live" clId="Web-{78932B0B-1728-4650-A888-3909FD19AB7D}" dt="2018-08-23T11:22:47.401" v="97"/>
        <pc:sldMkLst>
          <pc:docMk/>
          <pc:sldMk cId="3137332782" sldId="262"/>
        </pc:sldMkLst>
        <pc:spChg chg="mod">
          <ac:chgData name="kris bulté" userId="a1cadb21aec892ac" providerId="Windows Live" clId="Web-{78932B0B-1728-4650-A888-3909FD19AB7D}" dt="2018-08-23T11:20:28.042" v="56" actId="20577"/>
          <ac:spMkLst>
            <pc:docMk/>
            <pc:sldMk cId="3137332782" sldId="262"/>
            <ac:spMk id="3" creationId="{E48ECFB0-948D-4F70-AF5E-D7EA9003F062}"/>
          </ac:spMkLst>
        </pc:spChg>
        <pc:picChg chg="add mod">
          <ac:chgData name="kris bulté" userId="a1cadb21aec892ac" providerId="Windows Live" clId="Web-{78932B0B-1728-4650-A888-3909FD19AB7D}" dt="2018-08-23T11:20:40.823" v="61" actId="1076"/>
          <ac:picMkLst>
            <pc:docMk/>
            <pc:sldMk cId="3137332782" sldId="262"/>
            <ac:picMk id="4" creationId="{7FCAABD1-8417-43B1-81C5-B008DB229131}"/>
          </ac:picMkLst>
        </pc:picChg>
        <pc:picChg chg="del">
          <ac:chgData name="kris bulté" userId="a1cadb21aec892ac" providerId="Windows Live" clId="Web-{78932B0B-1728-4650-A888-3909FD19AB7D}" dt="2018-08-23T11:18:59.324" v="33"/>
          <ac:picMkLst>
            <pc:docMk/>
            <pc:sldMk cId="3137332782" sldId="262"/>
            <ac:picMk id="7" creationId="{59944D58-F0B7-4D31-BB41-2CDE63DFA060}"/>
          </ac:picMkLst>
        </pc:picChg>
      </pc:sldChg>
      <pc:sldChg chg="modNotes">
        <pc:chgData name="kris bulté" userId="a1cadb21aec892ac" providerId="Windows Live" clId="Web-{78932B0B-1728-4650-A888-3909FD19AB7D}" dt="2018-08-23T11:23:03.229" v="101"/>
        <pc:sldMkLst>
          <pc:docMk/>
          <pc:sldMk cId="1770838608" sldId="264"/>
        </pc:sldMkLst>
      </pc:sldChg>
      <pc:sldChg chg="modNotes">
        <pc:chgData name="kris bulté" userId="a1cadb21aec892ac" providerId="Windows Live" clId="Web-{78932B0B-1728-4650-A888-3909FD19AB7D}" dt="2018-08-23T11:18:21.246" v="32"/>
        <pc:sldMkLst>
          <pc:docMk/>
          <pc:sldMk cId="3935323103" sldId="352"/>
        </pc:sldMkLst>
      </pc:sldChg>
    </pc:docChg>
  </pc:docChgLst>
  <pc:docChgLst>
    <pc:chgData name="kris bulté" userId="a1cadb21aec892ac" providerId="Windows Live" clId="Web-{8C133EF7-3B62-462D-BEE6-9C058C995CB3}"/>
    <pc:docChg chg="addSld modSld sldOrd">
      <pc:chgData name="kris bulté" userId="a1cadb21aec892ac" providerId="Windows Live" clId="Web-{8C133EF7-3B62-462D-BEE6-9C058C995CB3}" dt="2018-08-23T16:08:36.416" v="1153" actId="20577"/>
      <pc:docMkLst>
        <pc:docMk/>
      </pc:docMkLst>
      <pc:sldChg chg="modSp">
        <pc:chgData name="kris bulté" userId="a1cadb21aec892ac" providerId="Windows Live" clId="Web-{8C133EF7-3B62-462D-BEE6-9C058C995CB3}" dt="2018-08-23T11:38:04.775" v="116" actId="20577"/>
        <pc:sldMkLst>
          <pc:docMk/>
          <pc:sldMk cId="3387261102" sldId="266"/>
        </pc:sldMkLst>
        <pc:spChg chg="mod">
          <ac:chgData name="kris bulté" userId="a1cadb21aec892ac" providerId="Windows Live" clId="Web-{8C133EF7-3B62-462D-BEE6-9C058C995CB3}" dt="2018-08-23T11:38:04.775" v="116" actId="20577"/>
          <ac:spMkLst>
            <pc:docMk/>
            <pc:sldMk cId="3387261102" sldId="266"/>
            <ac:spMk id="3" creationId="{A42CC16E-2E61-4498-B435-8B1C5BD45C68}"/>
          </ac:spMkLst>
        </pc:spChg>
      </pc:sldChg>
      <pc:sldChg chg="modSp">
        <pc:chgData name="kris bulté" userId="a1cadb21aec892ac" providerId="Windows Live" clId="Web-{8C133EF7-3B62-462D-BEE6-9C058C995CB3}" dt="2018-08-23T12:54:27.060" v="490" actId="20577"/>
        <pc:sldMkLst>
          <pc:docMk/>
          <pc:sldMk cId="2492305332" sldId="274"/>
        </pc:sldMkLst>
        <pc:spChg chg="mod">
          <ac:chgData name="kris bulté" userId="a1cadb21aec892ac" providerId="Windows Live" clId="Web-{8C133EF7-3B62-462D-BEE6-9C058C995CB3}" dt="2018-08-23T12:54:27.060" v="490" actId="20577"/>
          <ac:spMkLst>
            <pc:docMk/>
            <pc:sldMk cId="2492305332" sldId="274"/>
            <ac:spMk id="2" creationId="{1106825D-F6EE-4A11-BCE3-2AEAB3922A04}"/>
          </ac:spMkLst>
        </pc:spChg>
      </pc:sldChg>
      <pc:sldChg chg="ord">
        <pc:chgData name="kris bulté" userId="a1cadb21aec892ac" providerId="Windows Live" clId="Web-{8C133EF7-3B62-462D-BEE6-9C058C995CB3}" dt="2018-08-23T13:05:44.141" v="493"/>
        <pc:sldMkLst>
          <pc:docMk/>
          <pc:sldMk cId="2881243352" sldId="277"/>
        </pc:sldMkLst>
      </pc:sldChg>
      <pc:sldChg chg="modSp modNotes">
        <pc:chgData name="kris bulté" userId="a1cadb21aec892ac" providerId="Windows Live" clId="Web-{8C133EF7-3B62-462D-BEE6-9C058C995CB3}" dt="2018-08-23T13:32:25.683" v="650" actId="20577"/>
        <pc:sldMkLst>
          <pc:docMk/>
          <pc:sldMk cId="1182815515" sldId="287"/>
        </pc:sldMkLst>
        <pc:spChg chg="mod">
          <ac:chgData name="kris bulté" userId="a1cadb21aec892ac" providerId="Windows Live" clId="Web-{8C133EF7-3B62-462D-BEE6-9C058C995CB3}" dt="2018-08-23T13:27:37.529" v="507" actId="20577"/>
          <ac:spMkLst>
            <pc:docMk/>
            <pc:sldMk cId="1182815515" sldId="287"/>
            <ac:spMk id="2" creationId="{C21C533B-4716-47C7-9712-5B4EB3D9A459}"/>
          </ac:spMkLst>
        </pc:spChg>
        <pc:spChg chg="mod">
          <ac:chgData name="kris bulté" userId="a1cadb21aec892ac" providerId="Windows Live" clId="Web-{8C133EF7-3B62-462D-BEE6-9C058C995CB3}" dt="2018-08-23T13:32:25.683" v="650" actId="20577"/>
          <ac:spMkLst>
            <pc:docMk/>
            <pc:sldMk cId="1182815515" sldId="287"/>
            <ac:spMk id="3" creationId="{976FCC54-F861-45D6-A305-288B78356255}"/>
          </ac:spMkLst>
        </pc:spChg>
      </pc:sldChg>
      <pc:sldChg chg="modSp modNotes">
        <pc:chgData name="kris bulté" userId="a1cadb21aec892ac" providerId="Windows Live" clId="Web-{8C133EF7-3B62-462D-BEE6-9C058C995CB3}" dt="2018-08-23T13:50:52.551" v="754"/>
        <pc:sldMkLst>
          <pc:docMk/>
          <pc:sldMk cId="1979287941" sldId="288"/>
        </pc:sldMkLst>
        <pc:spChg chg="mod">
          <ac:chgData name="kris bulté" userId="a1cadb21aec892ac" providerId="Windows Live" clId="Web-{8C133EF7-3B62-462D-BEE6-9C058C995CB3}" dt="2018-08-23T13:35:28.229" v="751" actId="20577"/>
          <ac:spMkLst>
            <pc:docMk/>
            <pc:sldMk cId="1979287941" sldId="288"/>
            <ac:spMk id="3" creationId="{3181F5A5-DBCB-4732-B9A4-96BE0D85342B}"/>
          </ac:spMkLst>
        </pc:spChg>
      </pc:sldChg>
      <pc:sldChg chg="modNotes">
        <pc:chgData name="kris bulté" userId="a1cadb21aec892ac" providerId="Windows Live" clId="Web-{8C133EF7-3B62-462D-BEE6-9C058C995CB3}" dt="2018-08-23T14:32:01.712" v="792"/>
        <pc:sldMkLst>
          <pc:docMk/>
          <pc:sldMk cId="423605636" sldId="298"/>
        </pc:sldMkLst>
      </pc:sldChg>
      <pc:sldChg chg="modSp">
        <pc:chgData name="kris bulté" userId="a1cadb21aec892ac" providerId="Windows Live" clId="Web-{8C133EF7-3B62-462D-BEE6-9C058C995CB3}" dt="2018-08-23T15:48:08.081" v="914" actId="20577"/>
        <pc:sldMkLst>
          <pc:docMk/>
          <pc:sldMk cId="1393966873" sldId="328"/>
        </pc:sldMkLst>
        <pc:spChg chg="mod">
          <ac:chgData name="kris bulté" userId="a1cadb21aec892ac" providerId="Windows Live" clId="Web-{8C133EF7-3B62-462D-BEE6-9C058C995CB3}" dt="2018-08-23T15:48:08.081" v="914" actId="20577"/>
          <ac:spMkLst>
            <pc:docMk/>
            <pc:sldMk cId="1393966873" sldId="328"/>
            <ac:spMk id="3" creationId="{3D062FD8-167C-4A04-A1B7-3A2A92263AB3}"/>
          </ac:spMkLst>
        </pc:spChg>
      </pc:sldChg>
      <pc:sldChg chg="modSp">
        <pc:chgData name="kris bulté" userId="a1cadb21aec892ac" providerId="Windows Live" clId="Web-{8C133EF7-3B62-462D-BEE6-9C058C995CB3}" dt="2018-08-23T15:57:15.586" v="975" actId="20577"/>
        <pc:sldMkLst>
          <pc:docMk/>
          <pc:sldMk cId="145094959" sldId="347"/>
        </pc:sldMkLst>
        <pc:spChg chg="mod">
          <ac:chgData name="kris bulté" userId="a1cadb21aec892ac" providerId="Windows Live" clId="Web-{8C133EF7-3B62-462D-BEE6-9C058C995CB3}" dt="2018-08-23T15:57:15.586" v="975" actId="20577"/>
          <ac:spMkLst>
            <pc:docMk/>
            <pc:sldMk cId="145094959" sldId="347"/>
            <ac:spMk id="3" creationId="{0BD0A6F6-A5B8-413D-B24F-B84065A29127}"/>
          </ac:spMkLst>
        </pc:spChg>
      </pc:sldChg>
      <pc:sldChg chg="modSp ord">
        <pc:chgData name="kris bulté" userId="a1cadb21aec892ac" providerId="Windows Live" clId="Web-{8C133EF7-3B62-462D-BEE6-9C058C995CB3}" dt="2018-08-23T16:08:34.807" v="1151" actId="20577"/>
        <pc:sldMkLst>
          <pc:docMk/>
          <pc:sldMk cId="1615480988" sldId="349"/>
        </pc:sldMkLst>
        <pc:spChg chg="mod">
          <ac:chgData name="kris bulté" userId="a1cadb21aec892ac" providerId="Windows Live" clId="Web-{8C133EF7-3B62-462D-BEE6-9C058C995CB3}" dt="2018-08-23T14:49:56.655" v="796" actId="20577"/>
          <ac:spMkLst>
            <pc:docMk/>
            <pc:sldMk cId="1615480988" sldId="349"/>
            <ac:spMk id="2" creationId="{0886BA8D-843C-44C9-B918-3CA7A8A4516F}"/>
          </ac:spMkLst>
        </pc:spChg>
        <pc:spChg chg="mod">
          <ac:chgData name="kris bulté" userId="a1cadb21aec892ac" providerId="Windows Live" clId="Web-{8C133EF7-3B62-462D-BEE6-9C058C995CB3}" dt="2018-08-23T16:08:34.807" v="1151" actId="20577"/>
          <ac:spMkLst>
            <pc:docMk/>
            <pc:sldMk cId="1615480988" sldId="349"/>
            <ac:spMk id="3" creationId="{E597DC06-96F6-476D-9424-C24FDFD2A0FF}"/>
          </ac:spMkLst>
        </pc:spChg>
      </pc:sldChg>
      <pc:sldChg chg="modSp">
        <pc:chgData name="kris bulté" userId="a1cadb21aec892ac" providerId="Windows Live" clId="Web-{8C133EF7-3B62-462D-BEE6-9C058C995CB3}" dt="2018-08-23T14:06:09.191" v="755" actId="20577"/>
        <pc:sldMkLst>
          <pc:docMk/>
          <pc:sldMk cId="1484067115" sldId="351"/>
        </pc:sldMkLst>
        <pc:spChg chg="mod">
          <ac:chgData name="kris bulté" userId="a1cadb21aec892ac" providerId="Windows Live" clId="Web-{8C133EF7-3B62-462D-BEE6-9C058C995CB3}" dt="2018-08-23T14:06:09.191" v="755" actId="20577"/>
          <ac:spMkLst>
            <pc:docMk/>
            <pc:sldMk cId="1484067115" sldId="351"/>
            <ac:spMk id="3" creationId="{F7F1C36E-BE36-481F-86A4-4BF3E0A38AD0}"/>
          </ac:spMkLst>
        </pc:spChg>
      </pc:sldChg>
      <pc:sldChg chg="modSp modNotes">
        <pc:chgData name="kris bulté" userId="a1cadb21aec892ac" providerId="Windows Live" clId="Web-{8C133EF7-3B62-462D-BEE6-9C058C995CB3}" dt="2018-08-23T11:36:48.479" v="59"/>
        <pc:sldMkLst>
          <pc:docMk/>
          <pc:sldMk cId="3935323103" sldId="352"/>
        </pc:sldMkLst>
        <pc:spChg chg="mod">
          <ac:chgData name="kris bulté" userId="a1cadb21aec892ac" providerId="Windows Live" clId="Web-{8C133EF7-3B62-462D-BEE6-9C058C995CB3}" dt="2018-08-23T11:32:31.219" v="10" actId="20577"/>
          <ac:spMkLst>
            <pc:docMk/>
            <pc:sldMk cId="3935323103" sldId="352"/>
            <ac:spMk id="4" creationId="{3043CABE-4B4B-4107-BBC6-B0472B47F8A2}"/>
          </ac:spMkLst>
        </pc:spChg>
      </pc:sldChg>
      <pc:sldChg chg="modSp add ord replId">
        <pc:chgData name="kris bulté" userId="a1cadb21aec892ac" providerId="Windows Live" clId="Web-{8C133EF7-3B62-462D-BEE6-9C058C995CB3}" dt="2018-08-23T11:48:44.184" v="468" actId="20577"/>
        <pc:sldMkLst>
          <pc:docMk/>
          <pc:sldMk cId="2894550902" sldId="353"/>
        </pc:sldMkLst>
        <pc:spChg chg="mod">
          <ac:chgData name="kris bulté" userId="a1cadb21aec892ac" providerId="Windows Live" clId="Web-{8C133EF7-3B62-462D-BEE6-9C058C995CB3}" dt="2018-08-23T11:41:34.412" v="125" actId="20577"/>
          <ac:spMkLst>
            <pc:docMk/>
            <pc:sldMk cId="2894550902" sldId="353"/>
            <ac:spMk id="2" creationId="{F15B824D-8968-4953-9618-F839B7B40E26}"/>
          </ac:spMkLst>
        </pc:spChg>
        <pc:spChg chg="mod">
          <ac:chgData name="kris bulté" userId="a1cadb21aec892ac" providerId="Windows Live" clId="Web-{8C133EF7-3B62-462D-BEE6-9C058C995CB3}" dt="2018-08-23T11:48:44.184" v="468" actId="20577"/>
          <ac:spMkLst>
            <pc:docMk/>
            <pc:sldMk cId="2894550902" sldId="353"/>
            <ac:spMk id="3" creationId="{600003D1-E843-4EC3-A90D-FF58968EE824}"/>
          </ac:spMkLst>
        </pc:spChg>
      </pc:sldChg>
      <pc:sldChg chg="addSp delSp modSp new modNotes">
        <pc:chgData name="kris bulté" userId="a1cadb21aec892ac" providerId="Windows Live" clId="Web-{8C133EF7-3B62-462D-BEE6-9C058C995CB3}" dt="2018-08-23T11:55:34.411" v="478"/>
        <pc:sldMkLst>
          <pc:docMk/>
          <pc:sldMk cId="1841693809" sldId="354"/>
        </pc:sldMkLst>
        <pc:spChg chg="del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2" creationId="{7957F5B7-EF88-447B-B7D8-2540D532D9B4}"/>
          </ac:spMkLst>
        </pc:spChg>
        <pc:spChg chg="del">
          <ac:chgData name="kris bulté" userId="a1cadb21aec892ac" providerId="Windows Live" clId="Web-{8C133EF7-3B62-462D-BEE6-9C058C995CB3}" dt="2018-08-23T11:54:20.647" v="472"/>
          <ac:spMkLst>
            <pc:docMk/>
            <pc:sldMk cId="1841693809" sldId="354"/>
            <ac:spMk id="3" creationId="{9E2F4956-B815-4D5D-B437-FB25E95427F5}"/>
          </ac:spMkLst>
        </pc:spChg>
        <pc:spChg chg="add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7" creationId="{217D9DEF-6BBD-4930-AF9E-7DF11169AE8F}"/>
          </ac:spMkLst>
        </pc:spChg>
        <pc:picChg chg="add mod ord">
          <ac:chgData name="kris bulté" userId="a1cadb21aec892ac" providerId="Windows Live" clId="Web-{8C133EF7-3B62-462D-BEE6-9C058C995CB3}" dt="2018-08-23T11:54:20.647" v="472"/>
          <ac:picMkLst>
            <pc:docMk/>
            <pc:sldMk cId="1841693809" sldId="354"/>
            <ac:picMk id="4" creationId="{4CFE8FAA-3858-4130-90BA-2B10C11D0934}"/>
          </ac:picMkLst>
        </pc:picChg>
      </pc:sldChg>
      <pc:sldChg chg="modSp add ord replId">
        <pc:chgData name="kris bulté" userId="a1cadb21aec892ac" providerId="Windows Live" clId="Web-{8C133EF7-3B62-462D-BEE6-9C058C995CB3}" dt="2018-08-23T13:06:05.578" v="502" actId="20577"/>
        <pc:sldMkLst>
          <pc:docMk/>
          <pc:sldMk cId="268774956" sldId="355"/>
        </pc:sldMkLst>
        <pc:spChg chg="mod">
          <ac:chgData name="kris bulté" userId="a1cadb21aec892ac" providerId="Windows Live" clId="Web-{8C133EF7-3B62-462D-BEE6-9C058C995CB3}" dt="2018-08-23T13:06:05.578" v="502" actId="20577"/>
          <ac:spMkLst>
            <pc:docMk/>
            <pc:sldMk cId="268774956" sldId="355"/>
            <ac:spMk id="2" creationId="{1106825D-F6EE-4A11-BCE3-2AEAB3922A04}"/>
          </ac:spMkLst>
        </pc:spChg>
      </pc:sldChg>
      <pc:sldChg chg="modSp add replId">
        <pc:chgData name="kris bulté" userId="a1cadb21aec892ac" providerId="Windows Live" clId="Web-{8C133EF7-3B62-462D-BEE6-9C058C995CB3}" dt="2018-08-23T13:34:23.183" v="693" actId="20577"/>
        <pc:sldMkLst>
          <pc:docMk/>
          <pc:sldMk cId="4051016945" sldId="356"/>
        </pc:sldMkLst>
        <pc:spChg chg="mod">
          <ac:chgData name="kris bulté" userId="a1cadb21aec892ac" providerId="Windows Live" clId="Web-{8C133EF7-3B62-462D-BEE6-9C058C995CB3}" dt="2018-08-23T13:34:23.183" v="693" actId="20577"/>
          <ac:spMkLst>
            <pc:docMk/>
            <pc:sldMk cId="4051016945" sldId="356"/>
            <ac:spMk id="3" creationId="{976FCC54-F861-45D6-A305-288B78356255}"/>
          </ac:spMkLst>
        </pc:spChg>
      </pc:sldChg>
      <pc:sldChg chg="addSp delSp modSp add replId">
        <pc:chgData name="kris bulté" userId="a1cadb21aec892ac" providerId="Windows Live" clId="Web-{8C133EF7-3B62-462D-BEE6-9C058C995CB3}" dt="2018-08-23T15:54:59.682" v="950" actId="1076"/>
        <pc:sldMkLst>
          <pc:docMk/>
          <pc:sldMk cId="3679795263" sldId="357"/>
        </pc:sldMkLst>
        <pc:spChg chg="del">
          <ac:chgData name="kris bulté" userId="a1cadb21aec892ac" providerId="Windows Live" clId="Web-{8C133EF7-3B62-462D-BEE6-9C058C995CB3}" dt="2018-08-23T15:50:47.859" v="918"/>
          <ac:spMkLst>
            <pc:docMk/>
            <pc:sldMk cId="3679795263" sldId="357"/>
            <ac:spMk id="2" creationId="{9F3757A0-FAF7-4533-BD7B-57CBA529830D}"/>
          </ac:spMkLst>
        </pc:spChg>
        <pc:spChg chg="add del mod">
          <ac:chgData name="kris bulté" userId="a1cadb21aec892ac" providerId="Windows Live" clId="Web-{8C133EF7-3B62-462D-BEE6-9C058C995CB3}" dt="2018-08-23T15:51:48.701" v="928"/>
          <ac:spMkLst>
            <pc:docMk/>
            <pc:sldMk cId="3679795263" sldId="357"/>
            <ac:spMk id="8" creationId="{B843CDF0-944F-4833-A8AD-F709202F3CD4}"/>
          </ac:spMkLst>
        </pc:spChg>
        <pc:spChg chg="add del mod">
          <ac:chgData name="kris bulté" userId="a1cadb21aec892ac" providerId="Windows Live" clId="Web-{8C133EF7-3B62-462D-BEE6-9C058C995CB3}" dt="2018-08-23T15:53:38.355" v="936"/>
          <ac:spMkLst>
            <pc:docMk/>
            <pc:sldMk cId="3679795263" sldId="357"/>
            <ac:spMk id="16" creationId="{A285C168-EEE7-4D82-B574-A4B9DA77B8DA}"/>
          </ac:spMkLst>
        </pc:spChg>
        <pc:spChg chg="add del mod">
          <ac:chgData name="kris bulté" userId="a1cadb21aec892ac" providerId="Windows Live" clId="Web-{8C133EF7-3B62-462D-BEE6-9C058C995CB3}" dt="2018-08-23T15:54:44.995" v="946"/>
          <ac:spMkLst>
            <pc:docMk/>
            <pc:sldMk cId="3679795263" sldId="357"/>
            <ac:spMk id="22" creationId="{CAA79DD1-96A9-4438-9E23-4325CBC9CECA}"/>
          </ac:spMkLst>
        </pc:spChg>
        <pc:picChg chg="del">
          <ac:chgData name="kris bulté" userId="a1cadb21aec892ac" providerId="Windows Live" clId="Web-{8C133EF7-3B62-462D-BEE6-9C058C995CB3}" dt="2018-08-23T15:50:45.078" v="917"/>
          <ac:picMkLst>
            <pc:docMk/>
            <pc:sldMk cId="3679795263" sldId="357"/>
            <ac:picMk id="4" creationId="{63AF2F52-9F24-4CB9-B327-7033C01FE44C}"/>
          </ac:picMkLst>
        </pc:picChg>
        <pc:picChg chg="add del mod ord modCrop">
          <ac:chgData name="kris bulté" userId="a1cadb21aec892ac" providerId="Windows Live" clId="Web-{8C133EF7-3B62-462D-BEE6-9C058C995CB3}" dt="2018-08-23T15:51:00.327" v="921"/>
          <ac:picMkLst>
            <pc:docMk/>
            <pc:sldMk cId="3679795263" sldId="357"/>
            <ac:picMk id="5" creationId="{BD6074DB-089B-4B57-B463-78C3C5B773F2}"/>
          </ac:picMkLst>
        </pc:picChg>
        <pc:picChg chg="add del mod ord modCrop">
          <ac:chgData name="kris bulté" userId="a1cadb21aec892ac" providerId="Windows Live" clId="Web-{8C133EF7-3B62-462D-BEE6-9C058C995CB3}" dt="2018-08-23T15:51:34.358" v="925"/>
          <ac:picMkLst>
            <pc:docMk/>
            <pc:sldMk cId="3679795263" sldId="357"/>
            <ac:picMk id="9" creationId="{F4E3E64C-9D28-40ED-B7DB-43823DF71B0E}"/>
          </ac:picMkLst>
        </pc:picChg>
        <pc:picChg chg="add del mod ord modCrop">
          <ac:chgData name="kris bulté" userId="a1cadb21aec892ac" providerId="Windows Live" clId="Web-{8C133EF7-3B62-462D-BEE6-9C058C995CB3}" dt="2018-08-23T15:51:44.311" v="927"/>
          <ac:picMkLst>
            <pc:docMk/>
            <pc:sldMk cId="3679795263" sldId="357"/>
            <ac:picMk id="11" creationId="{A238AE69-4769-4E1F-BC89-0DDAAFDAF794}"/>
          </ac:picMkLst>
        </pc:picChg>
        <pc:picChg chg="add del mod ord modCrop">
          <ac:chgData name="kris bulté" userId="a1cadb21aec892ac" providerId="Windows Live" clId="Web-{8C133EF7-3B62-462D-BEE6-9C058C995CB3}" dt="2018-08-23T15:52:29.857" v="935"/>
          <ac:picMkLst>
            <pc:docMk/>
            <pc:sldMk cId="3679795263" sldId="357"/>
            <ac:picMk id="13" creationId="{390887EF-F063-4EA0-9DAD-BB86442D65E1}"/>
          </ac:picMkLst>
        </pc:picChg>
        <pc:picChg chg="add del mod ord modCrop">
          <ac:chgData name="kris bulté" userId="a1cadb21aec892ac" providerId="Windows Live" clId="Web-{8C133EF7-3B62-462D-BEE6-9C058C995CB3}" dt="2018-08-23T15:54:36.776" v="944"/>
          <ac:picMkLst>
            <pc:docMk/>
            <pc:sldMk cId="3679795263" sldId="357"/>
            <ac:picMk id="17" creationId="{29A89D9B-24D1-46B1-A758-D36DE4AF3856}"/>
          </ac:picMkLst>
        </pc:picChg>
        <pc:picChg chg="add mod">
          <ac:chgData name="kris bulté" userId="a1cadb21aec892ac" providerId="Windows Live" clId="Web-{8C133EF7-3B62-462D-BEE6-9C058C995CB3}" dt="2018-08-23T15:54:59.682" v="950" actId="1076"/>
          <ac:picMkLst>
            <pc:docMk/>
            <pc:sldMk cId="3679795263" sldId="357"/>
            <ac:picMk id="19" creationId="{B0297D1B-15BC-446D-B512-42B594752B4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0854-EE25-454A-8D9C-6D3072506559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00B05-1C6A-432A-8955-A34C29FE9D3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9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Low level modules should depend on high level modules -&gt; inversion</a:t>
            </a:r>
          </a:p>
          <a:p>
            <a:r>
              <a:rPr lang="en-US" dirty="0">
                <a:cs typeface="Calibri"/>
              </a:rPr>
              <a:t>Important dependency inversion is the principle "the way it should work"</a:t>
            </a:r>
          </a:p>
          <a:p>
            <a:r>
              <a:rPr lang="en-US" dirty="0">
                <a:cs typeface="Calibri"/>
              </a:rPr>
              <a:t>Dependency injection is a way to make it work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157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32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https://autofaccn.readthedocs.io/en/latest/lifetime/instance-scope.html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1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Service Locator hides dependencies of a class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19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VB. Design pattern: Singleton</a:t>
            </a:r>
          </a:p>
          <a:p>
            <a:r>
              <a:rPr lang="en-US" dirty="0"/>
              <a:t>Architectural pattern: MVC =&gt; </a:t>
            </a:r>
            <a:r>
              <a:rPr lang="en-US" dirty="0" err="1"/>
              <a:t>Seperation</a:t>
            </a:r>
            <a:r>
              <a:rPr lang="en-US" dirty="0"/>
              <a:t> of concern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23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event sourcing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51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22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.NET Core 3:</a:t>
            </a:r>
            <a:br>
              <a:rPr lang="en-US" dirty="0">
                <a:cs typeface="Calibri"/>
              </a:rPr>
            </a:b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 XAML Islands: - WinForms &amp; WPF apps can host UWP controls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Full access to W10 API’s</a:t>
            </a:r>
          </a:p>
          <a:p>
            <a:pPr marL="0" indent="0">
              <a:buFontTx/>
              <a:buNone/>
            </a:pPr>
            <a:r>
              <a:rPr lang="en-US" dirty="0">
                <a:cs typeface="Calibri"/>
              </a:rPr>
              <a:t>- Side-by-side support &amp; self contained exe’s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Desktop packs to part existing apps to .NET Core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65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On single runtime for everything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91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Dependency inversion/Inversion of control is not hard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11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15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49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https://github.com/danielpalme/IocPerformance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16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9" b="21569"/>
          <a:stretch/>
        </p:blipFill>
        <p:spPr>
          <a:xfrm>
            <a:off x="0" y="1449325"/>
            <a:ext cx="12192000" cy="48672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397" y="533399"/>
            <a:ext cx="1717996" cy="486919"/>
          </a:xfrm>
          <a:prstGeom prst="rect">
            <a:avLst/>
          </a:prstGeom>
        </p:spPr>
      </p:pic>
      <p:pic>
        <p:nvPicPr>
          <p:cNvPr id="2" name="Picture 1" descr="Axxes_Header_2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1" b="26680"/>
          <a:stretch/>
        </p:blipFill>
        <p:spPr>
          <a:xfrm>
            <a:off x="0" y="1449326"/>
            <a:ext cx="12192000" cy="48905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849613" y="1818388"/>
            <a:ext cx="8825659" cy="587441"/>
          </a:xfrm>
          <a:solidFill>
            <a:srgbClr val="F7A436"/>
          </a:solidFill>
        </p:spPr>
        <p:txBody>
          <a:bodyPr lIns="90000" tIns="108000" rIns="90000" bIns="108000" anchor="ctr" anchorCtr="0">
            <a:spAutoFit/>
          </a:bodyPr>
          <a:lstStyle>
            <a:lvl1pPr>
              <a:defRPr sz="2400" spc="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7241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" y="2249081"/>
            <a:ext cx="6181060" cy="342161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Rectangle 26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9" name="Straight Connector 28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6181059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39405" y="2607734"/>
            <a:ext cx="5302249" cy="27220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765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ussen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2415964"/>
            <a:ext cx="12192001" cy="753533"/>
          </a:xfrm>
        </p:spPr>
        <p:txBody>
          <a:bodyPr>
            <a:noAutofit/>
          </a:bodyPr>
          <a:lstStyle>
            <a:lvl1pPr marL="0" indent="0" algn="ctr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HEAD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-2" y="1662431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3883257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Bodytext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6498811"/>
            <a:ext cx="312439" cy="2235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54833" y="5675772"/>
            <a:ext cx="3275256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5174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1 column + 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291901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8" name="Shape 18"/>
          <p:cNvSpPr/>
          <p:nvPr/>
        </p:nvSpPr>
        <p:spPr>
          <a:xfrm>
            <a:off x="-12899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117746" y="2410534"/>
            <a:ext cx="4197599" cy="647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117667" y="3225800"/>
            <a:ext cx="4197599" cy="300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6228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0480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Shape 58"/>
          <p:cNvSpPr/>
          <p:nvPr/>
        </p:nvSpPr>
        <p:spPr>
          <a:xfrm>
            <a:off x="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31100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165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6" name="Rectangle 55"/>
          <p:cNvSpPr/>
          <p:nvPr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4" name="Text Placeholder 63"/>
          <p:cNvSpPr>
            <a:spLocks noGrp="1"/>
          </p:cNvSpPr>
          <p:nvPr>
            <p:ph type="body" sz="quarter" idx="10"/>
          </p:nvPr>
        </p:nvSpPr>
        <p:spPr>
          <a:xfrm>
            <a:off x="1276351" y="2362200"/>
            <a:ext cx="9906000" cy="3276600"/>
          </a:xfrm>
        </p:spPr>
        <p:txBody>
          <a:bodyPr>
            <a:normAutofit/>
          </a:bodyPr>
          <a:lstStyle>
            <a:lvl1pPr marL="685783" indent="-685783" algn="l">
              <a:buClr>
                <a:srgbClr val="575756"/>
              </a:buClr>
              <a:buSzPct val="100000"/>
              <a:buFont typeface="+mj-lt"/>
              <a:buAutoNum type="arabicPeriod"/>
              <a:defRPr sz="37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9230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- 3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4" name="Oval 23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Oval 26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Oval 29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751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4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3" name="Oval 22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Oval 25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Oval 28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Oval 31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57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5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" name="Oval 5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Oval 8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Oval 11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Oval 14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Oval 17"/>
          <p:cNvSpPr/>
          <p:nvPr/>
        </p:nvSpPr>
        <p:spPr>
          <a:xfrm>
            <a:off x="914400" y="550446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2" y="5551327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1985628" y="572534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08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5891" y="2603501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9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gray">
          <a:xfrm>
            <a:off x="1080041" y="1897421"/>
            <a:ext cx="80191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 bwMode="gray">
          <a:xfrm>
            <a:off x="10097109" y="4506513"/>
            <a:ext cx="652763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”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enter quote</a:t>
            </a:r>
          </a:p>
        </p:txBody>
      </p:sp>
    </p:spTree>
    <p:extLst>
      <p:ext uri="{BB962C8B-B14F-4D97-AF65-F5344CB8AC3E}">
        <p14:creationId xmlns:p14="http://schemas.microsoft.com/office/powerpoint/2010/main" val="368101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336225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0941" y="2249081"/>
            <a:ext cx="6181060" cy="3421616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450346" y="2607734"/>
            <a:ext cx="5302249" cy="27220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95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628014" y="973669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8014" y="2603501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69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457189" rtl="0" eaLnBrk="1" latinLnBrk="0" hangingPunct="1">
        <a:spcBef>
          <a:spcPct val="0"/>
        </a:spcBef>
        <a:buNone/>
        <a:defRPr sz="3600" b="0" i="0" kern="1200" spc="400">
          <a:solidFill>
            <a:srgbClr val="F7A436"/>
          </a:solidFill>
          <a:latin typeface="Calibri" charset="0"/>
          <a:ea typeface="Calibri" charset="0"/>
          <a:cs typeface="Calibri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8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6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4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palme/IocPerformanc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xtensions" TargetMode="Externa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ploeh.dk/2010/02/03/ServiceLocatorisanAnti-Pattern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BC32-AD11-4A98-84B1-B46946C10F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Writing decoupled and testable code</a:t>
            </a:r>
          </a:p>
        </p:txBody>
      </p:sp>
    </p:spTree>
    <p:extLst>
      <p:ext uri="{BB962C8B-B14F-4D97-AF65-F5344CB8AC3E}">
        <p14:creationId xmlns:p14="http://schemas.microsoft.com/office/powerpoint/2010/main" val="354177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0612A-F6DC-49A5-A58F-32E5097B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CFB0-948D-4F70-AF5E-D7EA9003F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4645" y="4156255"/>
            <a:ext cx="8782528" cy="77086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7FCAABD1-8417-43B1-81C5-B008DB22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23" y="2472271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3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Martin Fowler’s article on IOC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4BFE-CB22-4F6D-9F85-1412C8B1C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https://www.martinfowler.com/articles/injection.html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C7422E-B75F-4773-A1C1-DEE761528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386" y="1857914"/>
            <a:ext cx="3797264" cy="377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38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7925B-64EF-4FD6-8600-2F1F2A510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Inversion of control can’t be hard</a:t>
            </a:r>
          </a:p>
        </p:txBody>
      </p:sp>
    </p:spTree>
    <p:extLst>
      <p:ext uri="{BB962C8B-B14F-4D97-AF65-F5344CB8AC3E}">
        <p14:creationId xmlns:p14="http://schemas.microsoft.com/office/powerpoint/2010/main" val="3640495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CABB-2914-4AE1-A818-91613D67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coupling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CC16E-2E61-4498-B435-8B1C5BD45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What does it mean?</a:t>
            </a:r>
          </a:p>
          <a:p>
            <a:pPr lvl="1"/>
            <a:r>
              <a:rPr lang="en-US" dirty="0"/>
              <a:t>Class/components depending on other classes and components</a:t>
            </a:r>
          </a:p>
          <a:p>
            <a:r>
              <a:rPr lang="en-US" dirty="0"/>
              <a:t>Limits functionality to a single known implementation</a:t>
            </a:r>
          </a:p>
          <a:p>
            <a:pPr marL="742315" lvl="1" indent="-285115"/>
            <a:r>
              <a:rPr lang="en-US" dirty="0"/>
              <a:t>You cannot swap the implementation without breaking the code</a:t>
            </a:r>
          </a:p>
          <a:p>
            <a:r>
              <a:rPr lang="en-US" dirty="0"/>
              <a:t>Code is not testable</a:t>
            </a:r>
          </a:p>
          <a:p>
            <a:pPr lvl="1"/>
            <a:r>
              <a:rPr lang="en-US" dirty="0"/>
              <a:t>During a unit test you want to test a piece of the component not the whole flow -&gt; integration</a:t>
            </a:r>
          </a:p>
          <a:p>
            <a:r>
              <a:rPr lang="en-US" dirty="0"/>
              <a:t>Agile practices are hard to accomplish</a:t>
            </a:r>
          </a:p>
          <a:p>
            <a:r>
              <a:rPr lang="en-US" dirty="0"/>
              <a:t>Working with multiple team members on the same feature is hard</a:t>
            </a:r>
          </a:p>
          <a:p>
            <a:r>
              <a:rPr lang="en-US" dirty="0"/>
              <a:t>It’s bad for your reputation as a developer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61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2EE1-7484-4D4D-9788-868DA2D99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25DAC-E13A-498E-8183-E992BC0FB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lvl="1"/>
            <a:r>
              <a:rPr lang="en-US" dirty="0"/>
              <a:t>Write against abstractions instead of concrete implementations</a:t>
            </a:r>
          </a:p>
          <a:p>
            <a:pPr lvl="1"/>
            <a:r>
              <a:rPr lang="en-US" dirty="0"/>
              <a:t>Stop </a:t>
            </a:r>
            <a:r>
              <a:rPr lang="en-US" dirty="0" err="1"/>
              <a:t>newing</a:t>
            </a:r>
            <a:r>
              <a:rPr lang="en-US" dirty="0"/>
              <a:t> up classes</a:t>
            </a:r>
          </a:p>
          <a:p>
            <a:pPr lvl="1"/>
            <a:r>
              <a:rPr lang="en-US" dirty="0"/>
              <a:t>Note: not talking about models or </a:t>
            </a:r>
            <a:r>
              <a:rPr lang="en-US" dirty="0" err="1"/>
              <a:t>dto’s</a:t>
            </a:r>
            <a:endParaRPr lang="en-US" dirty="0"/>
          </a:p>
          <a:p>
            <a:pPr lvl="1"/>
            <a:r>
              <a:rPr lang="en-US" dirty="0"/>
              <a:t>New is glue</a:t>
            </a:r>
          </a:p>
          <a:p>
            <a:r>
              <a:rPr lang="en-US" dirty="0"/>
              <a:t>Previous years this was shocking.</a:t>
            </a:r>
          </a:p>
          <a:p>
            <a:pPr lvl="1"/>
            <a:r>
              <a:rPr lang="en-US" dirty="0"/>
              <a:t>How do you want to create instances?</a:t>
            </a:r>
          </a:p>
          <a:p>
            <a:pPr lvl="1"/>
            <a:r>
              <a:rPr lang="en-US" dirty="0"/>
              <a:t>Well there are other ways of doing this</a:t>
            </a:r>
          </a:p>
        </p:txBody>
      </p:sp>
    </p:spTree>
    <p:extLst>
      <p:ext uri="{BB962C8B-B14F-4D97-AF65-F5344CB8AC3E}">
        <p14:creationId xmlns:p14="http://schemas.microsoft.com/office/powerpoint/2010/main" val="147884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E36F9-82CE-461D-8A22-4E9A1368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17926-2976-4624-B4E7-E35942C16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/>
            <a:r>
              <a:rPr lang="en-US" dirty="0"/>
              <a:t>A public contract where the consumer talks to the interface and does not know the actual implementation​</a:t>
            </a:r>
          </a:p>
        </p:txBody>
      </p:sp>
    </p:spTree>
    <p:extLst>
      <p:ext uri="{BB962C8B-B14F-4D97-AF65-F5344CB8AC3E}">
        <p14:creationId xmlns:p14="http://schemas.microsoft.com/office/powerpoint/2010/main" val="594152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60E2-9805-4733-A683-F7E495A9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this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785AB6-F05B-4C32-9B2C-7BB17F4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4112" y="2152621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56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1B034-92CB-45AA-8794-41ED7806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4CD54-3DDF-4780-A128-254D3CFED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/>
            <a:r>
              <a:rPr lang="en-US" dirty="0"/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78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D6709-0A04-4599-B5FF-58A50F5C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C2350A-354D-4ACC-8FC5-9100FAAB2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2222" y="1989769"/>
            <a:ext cx="3612996" cy="371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38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DI.Coupled, DI.Abstraction, DI.UnitTests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305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891" y="2603500"/>
            <a:ext cx="8825659" cy="3960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Lode Kennes</a:t>
            </a:r>
          </a:p>
          <a:p>
            <a:r>
              <a:rPr lang="en-US" dirty="0"/>
              <a:t>2 year @Axxes</a:t>
            </a:r>
          </a:p>
          <a:p>
            <a:pPr marL="342265" indent="-342265"/>
            <a:r>
              <a:rPr lang="en-US" dirty="0"/>
              <a:t>.NET Developer</a:t>
            </a:r>
          </a:p>
          <a:p>
            <a:pPr marL="342265" indent="-342265"/>
            <a:r>
              <a:rPr lang="en-US" dirty="0"/>
              <a:t>Projects at SWF, OTN Systems</a:t>
            </a:r>
          </a:p>
          <a:p>
            <a:pPr marL="342265" indent="-342265"/>
            <a:r>
              <a:rPr lang="en-US" dirty="0" err="1"/>
              <a:t>GreenR</a:t>
            </a:r>
            <a:endParaRPr lang="en-US" dirty="0"/>
          </a:p>
          <a:p>
            <a:pPr marL="342265" indent="-342265"/>
            <a:r>
              <a:rPr lang="en-US" dirty="0"/>
              <a:t>Integration Bullhorn &amp; </a:t>
            </a:r>
            <a:r>
              <a:rPr lang="en-US" dirty="0" err="1"/>
              <a:t>Ionbiz</a:t>
            </a:r>
            <a:endParaRPr lang="en-US" dirty="0"/>
          </a:p>
          <a:p>
            <a:pPr marL="342265" indent="-342265"/>
            <a:r>
              <a:rPr lang="en-US" dirty="0"/>
              <a:t>Self employed (secondary activity)</a:t>
            </a:r>
          </a:p>
          <a:p>
            <a:pPr marL="342265" indent="-342265"/>
            <a:r>
              <a:rPr lang="en-US" dirty="0"/>
              <a:t>Ask me anything!</a:t>
            </a:r>
          </a:p>
        </p:txBody>
      </p:sp>
    </p:spTree>
    <p:extLst>
      <p:ext uri="{BB962C8B-B14F-4D97-AF65-F5344CB8AC3E}">
        <p14:creationId xmlns:p14="http://schemas.microsoft.com/office/powerpoint/2010/main" val="1853741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CA440-3B20-49DD-9E71-2E377060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014" y="983000"/>
            <a:ext cx="8761413" cy="706964"/>
          </a:xfrm>
        </p:spPr>
        <p:txBody>
          <a:bodyPr/>
          <a:lstStyle/>
          <a:p>
            <a:r>
              <a:rPr lang="en-US" dirty="0"/>
              <a:t>Object creation (IOC)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6C7E-F274-4B29-9611-8BE54BDC8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/>
            <a:r>
              <a:rPr lang="en-US" dirty="0"/>
              <a:t>Factory pattern​</a:t>
            </a:r>
          </a:p>
          <a:p>
            <a:pPr lvl="1" fontAlgn="base"/>
            <a:r>
              <a:rPr lang="en-US" dirty="0"/>
              <a:t>Service locator​</a:t>
            </a:r>
          </a:p>
          <a:p>
            <a:pPr lvl="1" fontAlgn="base"/>
            <a:r>
              <a:rPr lang="en-US" dirty="0"/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1026" name="Picture 2" descr="Afbeeldingsresultaat voor inversion of control">
            <a:extLst>
              <a:ext uri="{FF2B5EF4-FFF2-40B4-BE49-F238E27FC236}">
                <a16:creationId xmlns:a16="http://schemas.microsoft.com/office/drawing/2014/main" id="{C8C52BD1-76AA-4D77-8BEF-EF55D27ACE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1891038"/>
            <a:ext cx="3387012" cy="2789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inversion of control">
            <a:extLst>
              <a:ext uri="{FF2B5EF4-FFF2-40B4-BE49-F238E27FC236}">
                <a16:creationId xmlns:a16="http://schemas.microsoft.com/office/drawing/2014/main" id="{A9C80BBB-BC03-463E-A522-9ACF4A556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4543606"/>
            <a:ext cx="3387012" cy="231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6342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EC1D2-92C3-40D3-90C7-CAEA00F0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DC60-5BF2-4B1F-8E18-5D9703AA1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/>
            <a:r>
              <a:rPr lang="en-US" dirty="0"/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/>
            <a:r>
              <a:rPr lang="en-US" dirty="0"/>
              <a:t>Provide facility to register classes related to an interface</a:t>
            </a:r>
          </a:p>
          <a:p>
            <a:pPr lvl="1"/>
            <a:r>
              <a:rPr lang="en-US" dirty="0"/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C353-7623-43DD-8A01-8043A224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941E-D731-4737-BCB6-2528A4C5E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/>
            <a:r>
              <a:rPr lang="en-US" dirty="0"/>
              <a:t>Unity, </a:t>
            </a:r>
            <a:r>
              <a:rPr lang="en-US" dirty="0" err="1"/>
              <a:t>Ninject</a:t>
            </a:r>
            <a:r>
              <a:rPr lang="en-US" dirty="0"/>
              <a:t>, Castle Windsor, </a:t>
            </a:r>
            <a:r>
              <a:rPr lang="en-US" dirty="0" err="1"/>
              <a:t>StructureMap</a:t>
            </a:r>
            <a:r>
              <a:rPr lang="en-US" dirty="0"/>
              <a:t>, </a:t>
            </a:r>
            <a:r>
              <a:rPr lang="en-US" dirty="0" err="1"/>
              <a:t>Autofac</a:t>
            </a:r>
            <a:r>
              <a:rPr lang="en-US" dirty="0"/>
              <a:t>, Microsoft DI</a:t>
            </a:r>
          </a:p>
          <a:p>
            <a:r>
              <a:rPr lang="en-US" dirty="0"/>
              <a:t>Configuration</a:t>
            </a:r>
          </a:p>
          <a:p>
            <a:pPr lvl="1"/>
            <a:r>
              <a:rPr lang="en-US" dirty="0"/>
              <a:t>Spring.net,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Declarative (with attributes)</a:t>
            </a:r>
          </a:p>
          <a:p>
            <a:pPr lvl="1"/>
            <a:r>
              <a:rPr lang="en-US" dirty="0"/>
              <a:t>MEF</a:t>
            </a:r>
          </a:p>
          <a:p>
            <a:r>
              <a:rPr lang="en-US" dirty="0"/>
              <a:t>Registrations only needs to be done once. Mostly done in some kind of startup file.</a:t>
            </a:r>
          </a:p>
        </p:txBody>
      </p:sp>
    </p:spTree>
    <p:extLst>
      <p:ext uri="{BB962C8B-B14F-4D97-AF65-F5344CB8AC3E}">
        <p14:creationId xmlns:p14="http://schemas.microsoft.com/office/powerpoint/2010/main" val="1739571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F264-01E6-4F3A-80DE-F7933669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9AF98-F154-449B-AF58-5E5B874DD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/>
            <a:r>
              <a:rPr lang="en-US" dirty="0"/>
              <a:t>Recursively resolving dependencies</a:t>
            </a:r>
          </a:p>
          <a:p>
            <a:pPr lvl="1"/>
            <a:r>
              <a:rPr lang="en-US" dirty="0"/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/>
            <a:r>
              <a:rPr lang="en-US" dirty="0"/>
              <a:t>Constructor injection​ (most common)</a:t>
            </a:r>
          </a:p>
          <a:p>
            <a:pPr lvl="1" fontAlgn="base"/>
            <a:r>
              <a:rPr lang="en-US" dirty="0"/>
              <a:t>Properties injection​ </a:t>
            </a:r>
          </a:p>
          <a:p>
            <a:pPr lvl="1" fontAlgn="base"/>
            <a:r>
              <a:rPr lang="en-US" dirty="0"/>
              <a:t>Interface injection​ (never used this)</a:t>
            </a:r>
          </a:p>
          <a:p>
            <a:pPr lvl="1" fontAlgn="base"/>
            <a:r>
              <a:rPr lang="en-US" dirty="0"/>
              <a:t>Method injection (most frameworks don’t support this)​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2433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/>
              <a:t>DI.PoorMansContainer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0D8AF-D449-411E-A0C7-F60B9621E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A5AC8-2473-45B1-B82F-DD6C05277A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49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31037-EADB-477C-8606-F30C33CF8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9D322-CC3E-42D1-83D1-DDC6414C3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flavor’s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54002-AF0E-4D4A-AF67-7279605B8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920" y="2887710"/>
            <a:ext cx="5753599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960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84AD0-8CD0-471C-B019-82365CC25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Ninject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8BE38-EF81-4676-94B7-5BBB69A98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</p:txBody>
      </p:sp>
    </p:spTree>
    <p:extLst>
      <p:ext uri="{BB962C8B-B14F-4D97-AF65-F5344CB8AC3E}">
        <p14:creationId xmlns:p14="http://schemas.microsoft.com/office/powerpoint/2010/main" val="16271109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F77-B3C7-4FE8-9207-DF2F1BD3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7FCAA-B5C1-4810-A41B-C0CACD4C1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err="1"/>
              <a:t>IoC</a:t>
            </a:r>
            <a:r>
              <a:rPr lang="en-US" dirty="0"/>
              <a:t> container from Microsoft​</a:t>
            </a:r>
          </a:p>
          <a:p>
            <a:pPr fontAlgn="base"/>
            <a:r>
              <a:rPr lang="en-US" dirty="0"/>
              <a:t>Delivered by the patterns and practices team​</a:t>
            </a:r>
          </a:p>
          <a:p>
            <a:pPr fontAlgn="base"/>
            <a:r>
              <a:rPr lang="en-US" dirty="0"/>
              <a:t>Part of the </a:t>
            </a:r>
            <a:r>
              <a:rPr lang="en-US" dirty="0" err="1"/>
              <a:t>Entreprise</a:t>
            </a:r>
            <a:r>
              <a:rPr lang="en-US" dirty="0"/>
              <a:t> Library​</a:t>
            </a:r>
          </a:p>
          <a:p>
            <a:pPr fontAlgn="base"/>
            <a:r>
              <a:rPr lang="en-US" dirty="0"/>
              <a:t>Can be downloaded together with the </a:t>
            </a:r>
            <a:r>
              <a:rPr lang="en-US" dirty="0" err="1"/>
              <a:t>Entreprise</a:t>
            </a:r>
            <a:r>
              <a:rPr lang="en-US" dirty="0"/>
              <a:t> Library or as a </a:t>
            </a:r>
            <a:r>
              <a:rPr lang="en-US" dirty="0" err="1"/>
              <a:t>Nuget</a:t>
            </a:r>
            <a:r>
              <a:rPr lang="en-US" dirty="0"/>
              <a:t> package​</a:t>
            </a:r>
          </a:p>
          <a:p>
            <a:pPr fontAlgn="base"/>
            <a:r>
              <a:rPr lang="en-US" dirty="0"/>
              <a:t>Is extensible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036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B11D-76DB-4E43-898E-6B1FF4AD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Castle Windsor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F0687-02E7-4AAE-AA0F-CA4DFF38F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</a:t>
            </a:r>
            <a:r>
              <a:rPr lang="en-US" dirty="0" err="1"/>
              <a:t>IoC</a:t>
            </a:r>
            <a:r>
              <a:rPr lang="en-US" dirty="0"/>
              <a:t>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1544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Autofac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Open-source </a:t>
            </a:r>
            <a:r>
              <a:rPr lang="en-US" dirty="0" err="1"/>
              <a:t>IoC</a:t>
            </a:r>
            <a:r>
              <a:rPr lang="en-US" dirty="0"/>
              <a:t>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71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Focus on?</a:t>
            </a:r>
          </a:p>
          <a:p>
            <a:r>
              <a:rPr lang="en-US" sz="1850" dirty="0"/>
              <a:t>Familiar with .NET landscape?</a:t>
            </a:r>
          </a:p>
          <a:p>
            <a:r>
              <a:rPr lang="en-US" dirty="0"/>
              <a:t>Experienced with IOC?</a:t>
            </a:r>
          </a:p>
        </p:txBody>
      </p:sp>
    </p:spTree>
    <p:extLst>
      <p:ext uri="{BB962C8B-B14F-4D97-AF65-F5344CB8AC3E}">
        <p14:creationId xmlns:p14="http://schemas.microsoft.com/office/powerpoint/2010/main" val="1960255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177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BE63C0-8C1D-4874-92DF-513C4E8334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38051588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57B5-7B3E-4538-80B7-871980691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Size and licensing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3E00EC-6118-4C39-BFB1-2105782D38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155247"/>
              </p:ext>
            </p:extLst>
          </p:nvPr>
        </p:nvGraphicFramePr>
        <p:xfrm>
          <a:off x="1595891" y="3154681"/>
          <a:ext cx="8389552" cy="24942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97388">
                  <a:extLst>
                    <a:ext uri="{9D8B030D-6E8A-4147-A177-3AD203B41FA5}">
                      <a16:colId xmlns:a16="http://schemas.microsoft.com/office/drawing/2014/main" val="1389925930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14242161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46269019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2339407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License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Minimum required </a:t>
                      </a:r>
                      <a:r>
                        <a:rPr lang="en-US" dirty="0" err="1"/>
                        <a:t>dlls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Size(kB)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874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648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 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063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465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119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151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5965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37EB-DF96-4AC0-BC6E-FAD3D91B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C0CEE-0528-4D82-A9C7-A72700DC1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Registration/configuration flavor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494BC37-1C98-43CC-B92A-43D46C1C9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415535"/>
              </p:ext>
            </p:extLst>
          </p:nvPr>
        </p:nvGraphicFramePr>
        <p:xfrm>
          <a:off x="204186" y="3107759"/>
          <a:ext cx="11816180" cy="3037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954045">
                  <a:extLst>
                    <a:ext uri="{9D8B030D-6E8A-4147-A177-3AD203B41FA5}">
                      <a16:colId xmlns:a16="http://schemas.microsoft.com/office/drawing/2014/main" val="2384167108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274369558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176987035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3150164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Fluent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Xml 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24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but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0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9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via </a:t>
                      </a:r>
                      <a:r>
                        <a:rPr lang="en-US" dirty="0" err="1"/>
                        <a:t>Ninject.Extensions</a:t>
                      </a:r>
                      <a:r>
                        <a:rPr lang="en-US" dirty="0"/>
                        <a:t> package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62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140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9697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0686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85CA69-9E96-4477-9FE8-50DD25595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6625" y="2033925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887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3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11828155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dirty="0"/>
              <a:t>Resolved instance kept until parent goes away​</a:t>
            </a:r>
          </a:p>
          <a:p>
            <a:pPr lvl="1" fontAlgn="base"/>
            <a:r>
              <a:rPr lang="en-US" dirty="0"/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dirty="0"/>
              <a:t>Shared instance​</a:t>
            </a:r>
          </a:p>
          <a:p>
            <a:pPr lvl="1" fontAlgn="base"/>
            <a:r>
              <a:rPr lang="en-US" dirty="0"/>
              <a:t>Resolve request returns the same instance until container goes away​</a:t>
            </a:r>
          </a:p>
          <a:p>
            <a:pPr lvl="1" fontAlgn="base"/>
            <a:r>
              <a:rPr lang="en-US" dirty="0"/>
              <a:t>Be careful with threads​</a:t>
            </a:r>
          </a:p>
          <a:p>
            <a:pPr marL="342265" indent="-342265" fontAlgn="base"/>
            <a:r>
              <a:rPr lang="en-US"/>
              <a:t>Scoped</a:t>
            </a:r>
            <a:endParaRPr lang="en-US" dirty="0"/>
          </a:p>
          <a:p>
            <a:pPr marL="742315" lvl="1" indent="-285115" fontAlgn="base"/>
            <a:r>
              <a:rPr lang="en-US"/>
              <a:t>Every http request</a:t>
            </a:r>
            <a:endParaRPr lang="en-US" sz="1700" dirty="0"/>
          </a:p>
          <a:p>
            <a:pPr marL="742315" lvl="1" indent="-285115" fontAlgn="base"/>
            <a:r>
              <a:rPr lang="en-US" sz="1700" err="1"/>
              <a:t>Dbcontext</a:t>
            </a:r>
            <a:r>
              <a:rPr lang="en-US" sz="1700" dirty="0"/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169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6580-D670-4324-B568-80AE983C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F5A5-DBCB-4732-B9A4-96BE0D85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How are objects coming from a container disposed?</a:t>
            </a:r>
          </a:p>
          <a:p>
            <a:r>
              <a:rPr lang="en-US" dirty="0"/>
              <a:t>In a regular program the instance is garbage collected when out of scope </a:t>
            </a:r>
          </a:p>
          <a:p>
            <a:r>
              <a:rPr lang="en-US" dirty="0"/>
              <a:t>In general the rule is only call Dispose() on object you are the owner</a:t>
            </a:r>
          </a:p>
          <a:p>
            <a:pPr marL="742315" lvl="1" indent="-285115"/>
            <a:r>
              <a:rPr lang="en-US" dirty="0"/>
              <a:t>Objects you </a:t>
            </a:r>
            <a:r>
              <a:rPr lang="en-US" err="1"/>
              <a:t>newed</a:t>
            </a:r>
            <a:endParaRPr lang="en-US"/>
          </a:p>
          <a:p>
            <a:r>
              <a:rPr lang="en-US" dirty="0"/>
              <a:t>You can not assume you are the only consumer of the object</a:t>
            </a:r>
          </a:p>
          <a:p>
            <a:pPr marL="342265" indent="-342265" fontAlgn="base"/>
            <a:r>
              <a:rPr lang="en-US" err="1"/>
              <a:t>IoC</a:t>
            </a:r>
            <a:r>
              <a:rPr lang="en-US" dirty="0"/>
              <a:t>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indent="-342265"/>
            <a:r>
              <a:rPr lang="en-US"/>
              <a:t>Or you can tell the container when to dispose by defining a scope if it is supported by the container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879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EE47-9065-43CA-8D47-D25B9D8C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Autowiring</a:t>
            </a:r>
            <a:r>
              <a:rPr lang="en-US" dirty="0"/>
              <a:t>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D0E97-0449-4462-8470-EF60513A6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</p:txBody>
      </p:sp>
    </p:spTree>
    <p:extLst>
      <p:ext uri="{BB962C8B-B14F-4D97-AF65-F5344CB8AC3E}">
        <p14:creationId xmlns:p14="http://schemas.microsoft.com/office/powerpoint/2010/main" val="33331574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your application grows the bootstrap code for DI also grows</a:t>
            </a:r>
          </a:p>
          <a:p>
            <a:pPr lvl="1"/>
            <a:r>
              <a:rPr lang="en-US" dirty="0"/>
              <a:t>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lvl="1"/>
            <a:r>
              <a:rPr lang="en-US" dirty="0"/>
              <a:t>Packing similar services together</a:t>
            </a:r>
          </a:p>
          <a:p>
            <a:pPr lvl="1"/>
            <a:r>
              <a:rPr lang="en-US" dirty="0"/>
              <a:t>Optional application futures (Plugin style)</a:t>
            </a:r>
          </a:p>
          <a:p>
            <a:pPr lvl="1"/>
            <a:r>
              <a:rPr lang="en-US" dirty="0"/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</p:txBody>
      </p:sp>
    </p:spTree>
    <p:extLst>
      <p:ext uri="{BB962C8B-B14F-4D97-AF65-F5344CB8AC3E}">
        <p14:creationId xmlns:p14="http://schemas.microsoft.com/office/powerpoint/2010/main" val="2263129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342265" indent="-342265"/>
            <a:r>
              <a:rPr lang="en-US" dirty="0"/>
              <a:t>Questions just ask them</a:t>
            </a:r>
          </a:p>
          <a:p>
            <a:pPr marL="342265" indent="-342265"/>
            <a:r>
              <a:rPr lang="en-US" dirty="0"/>
              <a:t>Part 1:  8.30-12.30</a:t>
            </a:r>
          </a:p>
          <a:p>
            <a:pPr marL="342265" indent="-342265"/>
            <a:r>
              <a:rPr lang="en-US" dirty="0"/>
              <a:t>Part 2: 13:30-17.00</a:t>
            </a:r>
          </a:p>
          <a:p>
            <a:pPr marL="342265" indent="-342265"/>
            <a:r>
              <a:rPr lang="en-US" dirty="0"/>
              <a:t>Break in between just ask for it</a:t>
            </a:r>
          </a:p>
          <a:p>
            <a:pPr marL="342265" indent="-342265"/>
            <a:r>
              <a:rPr lang="en-US" dirty="0"/>
              <a:t>Demo's and slides can be found on Bitbucket</a:t>
            </a:r>
          </a:p>
          <a:p>
            <a:pPr marL="342265" indent="-342265"/>
            <a:r>
              <a:rPr lang="en-US" dirty="0" err="1"/>
              <a:t>Demo's</a:t>
            </a:r>
            <a:r>
              <a:rPr lang="en-US" dirty="0"/>
              <a:t> are prepared on</a:t>
            </a:r>
          </a:p>
          <a:p>
            <a:pPr marL="742315" lvl="1" indent="-285115"/>
            <a:r>
              <a:rPr lang="en-US" dirty="0"/>
              <a:t>Visual Studio 2019</a:t>
            </a:r>
          </a:p>
          <a:p>
            <a:pPr marL="742315" lvl="1" indent="-285115"/>
            <a:r>
              <a:rPr lang="en-US" dirty="0"/>
              <a:t>Dotnet core 3.1</a:t>
            </a:r>
          </a:p>
          <a:p>
            <a:pPr marL="742315" lvl="1" indent="-285115"/>
            <a:r>
              <a:rPr lang="en-US" dirty="0"/>
              <a:t>.NET 4.8</a:t>
            </a:r>
          </a:p>
          <a:p>
            <a:pPr marL="342265" indent="-342265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50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/>
            <a:r>
              <a:rPr lang="en-US" dirty="0"/>
              <a:t>What I don’t like here is scattering the DI containers code around in your code​</a:t>
            </a:r>
          </a:p>
          <a:p>
            <a:pPr marL="342265" indent="-342265" fontAlgn="base"/>
            <a:r>
              <a:rPr lang="en-US"/>
              <a:t>The constructor with the most parameters ​ -&gt; greedy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671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A3C04-6DDA-4E95-A15E-1C73D0662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B4590-5017-4F80-8F2F-D2AD200C9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instantiated​</a:t>
            </a:r>
          </a:p>
          <a:p>
            <a:pPr fontAlgn="base"/>
            <a:r>
              <a:rPr lang="en-US" dirty="0"/>
              <a:t>Useful when your class is created at a certain moment in time by something else​</a:t>
            </a:r>
          </a:p>
          <a:p>
            <a:pPr lvl="1" fontAlgn="base"/>
            <a:r>
              <a:rPr lang="en-US" dirty="0" err="1"/>
              <a:t>Wcf</a:t>
            </a:r>
            <a:r>
              <a:rPr lang="en-US" dirty="0"/>
              <a:t> </a:t>
            </a:r>
            <a:r>
              <a:rPr lang="en-US" dirty="0" err="1"/>
              <a:t>servicehost</a:t>
            </a:r>
            <a:r>
              <a:rPr lang="en-US" dirty="0"/>
              <a:t> or Service Fabric </a:t>
            </a:r>
          </a:p>
          <a:p>
            <a:pPr fontAlgn="base"/>
            <a:r>
              <a:rPr lang="en-US" dirty="0"/>
              <a:t>Remember this will have to use property injection​ since the resolve process kicks off after the class is instantiated, constructor injection is not possible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1839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FD66C1B-3425-4136-95CF-183E272C9D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3CCED-360F-4CF1-8270-07DDD3748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759" y="442162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26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BF86-AC0E-4395-B385-20AB1294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6A905-4210-4711-9D21-A6E385096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https://github.com/dotnet/extensions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</p:txBody>
      </p:sp>
    </p:spTree>
    <p:extLst>
      <p:ext uri="{BB962C8B-B14F-4D97-AF65-F5344CB8AC3E}">
        <p14:creationId xmlns:p14="http://schemas.microsoft.com/office/powerpoint/2010/main" val="36711613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C6766D-E82A-4159-A7C7-0EFCEF85BB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EF028-F5EA-47B9-A5ED-37137B5BAF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24221-AA1A-4A4B-B8D1-F2129247E2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967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FADA5B8-B760-4702-BB72-E5B7023CA2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A00B0B-C1B5-4541-B306-8E108C14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pbs.twimg.com/media/DD92JvdXsAEKEk9.jpg:large">
            <a:extLst>
              <a:ext uri="{FF2B5EF4-FFF2-40B4-BE49-F238E27FC236}">
                <a16:creationId xmlns:a16="http://schemas.microsoft.com/office/drawing/2014/main" id="{6CC2C164-AC7E-44DE-8368-3BD445E9E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66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92660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8694-1E38-4249-83AF-47BEB5DA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D9AA-B700-4D7A-81BD-08384E23D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/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/>
              <a:t>Only one registry -&gt; pay attention with concurrency​</a:t>
            </a:r>
          </a:p>
          <a:p>
            <a:pPr lvl="1" fontAlgn="base"/>
            <a:r>
              <a:rPr lang="en-US" dirty="0"/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667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3DED-5C25-432E-A8DA-603B892BC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46BE3-A7F4-4796-8BAD-1EDBD69A8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</a:t>
            </a:r>
            <a:r>
              <a:rPr lang="en-US" dirty="0" err="1"/>
              <a:t>Seemann’s</a:t>
            </a:r>
            <a:r>
              <a:rPr lang="en-US" dirty="0"/>
              <a:t> book and blogpost</a:t>
            </a:r>
          </a:p>
          <a:p>
            <a:pPr lvl="1"/>
            <a:r>
              <a:rPr lang="en-US" dirty="0">
                <a:hlinkClick r:id="rId3"/>
              </a:rPr>
              <a:t>http://blog.ploeh.dk/2010/02/03/ServiceLocatorisanAnti-Pattern/</a:t>
            </a:r>
            <a:endParaRPr lang="en-US" dirty="0"/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/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8417262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8263EA-CEE6-46FE-A454-5470218171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6CEE1-3C0B-4518-9BDC-9A4E2CA5CF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C15EE-0B54-48CB-9A64-0C285C49D4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105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2462-BBAD-4D07-A40F-D2630F46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35A91-BC9C-48E7-B2B4-AAD9EDD8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/>
              <a:t>on the factory itself​</a:t>
            </a:r>
          </a:p>
          <a:p>
            <a:pPr lvl="1" fontAlgn="base"/>
            <a:r>
              <a:rPr lang="en-US" dirty="0"/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09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SOLI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Dependency inversion principle</a:t>
            </a:r>
          </a:p>
          <a:p>
            <a:r>
              <a:rPr lang="en-US" sz="1850" dirty="0"/>
              <a:t>High level modules should not depend on low level modules</a:t>
            </a:r>
          </a:p>
          <a:p>
            <a:r>
              <a:rPr lang="en-US" sz="1850" dirty="0"/>
              <a:t>Modules should depend on abstractions</a:t>
            </a:r>
          </a:p>
          <a:p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9353231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F08606-CD46-427D-85DF-79EA59D7D5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factory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A63C3-F84A-47E7-BCE8-2E9096E9CB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AAA75-304F-40E7-85B9-28F70A5B82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405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A797C5C-6FA9-45E6-887A-D175749B4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442D5-C688-4236-8E79-3B4D68B75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4" y="108751"/>
            <a:ext cx="6180667" cy="6640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1E109D-75DB-4048-B4BD-1B01D1FBB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792" y="1422920"/>
            <a:ext cx="6050097" cy="533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076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97481-1B34-4DAE-BA22-3020AB9C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8AC-C988-40E7-9F1D-BD740508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/>
              <a:t>For most part, all accomplish the same thing</a:t>
            </a:r>
          </a:p>
          <a:p>
            <a:pPr lvl="1"/>
            <a:r>
              <a:rPr lang="en-US" dirty="0"/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/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8929848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ECD5B-CED5-4A6A-85FC-6474895E3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2484B-DEF7-462A-B75D-D64F914EF1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F4CF5-E77D-45F0-AEF5-B9687A6B5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236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1BFCCA-66BD-4551-9F22-B240F93F0F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E94B6-3415-4B5D-90DA-22F67D25C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9D7B80D-CC69-4111-BDC1-22F5E898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183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C9091-2DDF-41B3-B869-41D4F84D8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250498-E6C0-4157-8F78-432EDD58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332" y="260350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4570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842CF-0137-4535-ABEC-07606F5D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Quickly becomes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D5186-2F53-4A10-A2A6-437A3D5D6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D13D8-10E6-4B23-9BF5-B8BF869B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64" y="2204538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7416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DCFE-00FF-4533-9563-94B361C2F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00EC-8E1F-42CB-AB77-FD2D1B001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/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/>
              <a:t>Utility projects</a:t>
            </a:r>
          </a:p>
          <a:p>
            <a:pPr lvl="1"/>
            <a:r>
              <a:rPr lang="en-US" dirty="0"/>
              <a:t>Frameworks scattered all over the application</a:t>
            </a:r>
          </a:p>
          <a:p>
            <a:pPr lvl="1"/>
            <a:r>
              <a:rPr lang="en-US" dirty="0"/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/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319545105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4C352-A695-4936-9ABB-77CEBEF7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AD6B-5A6F-413D-BFE2-4DD9E5104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4972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73A06-35FE-4630-97FE-0BBAA331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2A958-2641-41EB-A418-84847E3FC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Publisher is a </a:t>
            </a:r>
            <a:r>
              <a:rPr lang="nl-BE" dirty="0" err="1"/>
              <a:t>developer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lot's</a:t>
            </a:r>
            <a:r>
              <a:rPr lang="nl-BE" dirty="0"/>
              <a:t> of </a:t>
            </a:r>
            <a:r>
              <a:rPr lang="nl-BE" dirty="0" err="1"/>
              <a:t>experience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much</a:t>
            </a:r>
            <a:r>
              <a:rPr lang="nl-BE" dirty="0"/>
              <a:t> </a:t>
            </a:r>
            <a:r>
              <a:rPr lang="nl-BE" dirty="0" err="1"/>
              <a:t>responsability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Best approach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Problems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get </a:t>
            </a:r>
            <a:r>
              <a:rPr lang="nl-BE" dirty="0" err="1"/>
              <a:t>it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work</a:t>
            </a:r>
            <a:r>
              <a:rPr lang="nl-BE" dirty="0"/>
              <a:t>(</a:t>
            </a:r>
            <a:r>
              <a:rPr lang="nl-BE" dirty="0" err="1"/>
              <a:t>installation</a:t>
            </a:r>
            <a:r>
              <a:rPr lang="nl-BE" dirty="0"/>
              <a:t>, </a:t>
            </a:r>
            <a:r>
              <a:rPr lang="nl-BE" dirty="0" err="1"/>
              <a:t>errors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recipe</a:t>
            </a:r>
            <a:r>
              <a:rPr lang="nl-BE" dirty="0"/>
              <a:t>)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Developers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decide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 </a:t>
            </a:r>
            <a:r>
              <a:rPr lang="nl-BE" dirty="0" err="1"/>
              <a:t>the</a:t>
            </a:r>
            <a:r>
              <a:rPr lang="nl-BE" dirty="0"/>
              <a:t> UI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537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7A15E-91AA-4FAB-A648-7300D1C0C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860807"/>
            <a:ext cx="8761413" cy="706964"/>
          </a:xfrm>
        </p:spPr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47F89-575D-4D18-A844-C7DF22B471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4402" y="2092692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49640-D09A-441B-90F0-B59C31908C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Dependencies and coupling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CDA713-48C8-4B03-8FBA-F53A4A429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4402" y="2977499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4DA226-1332-4FCD-9754-3BAE7418E9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200" dirty="0"/>
              <a:t>DI principles + </a:t>
            </a:r>
            <a:r>
              <a:rPr lang="en-US" sz="3200" dirty="0" err="1"/>
              <a:t>ioc</a:t>
            </a:r>
            <a:r>
              <a:rPr lang="en-US" sz="3200" dirty="0"/>
              <a:t> containers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A9FB20-0FF0-4A6C-8D76-7EEEE339D6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2" y="3862306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50EA57-6D37-400C-B74A-2539687E08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3200" dirty="0"/>
              <a:t>Service locators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B938E-C47C-4026-A314-7D819F96E5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401" y="4691774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1B0C40-D286-4FA5-A0D2-DFA31DDDA77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3200" dirty="0"/>
              <a:t>Other techniques for object creation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88F65A-57CC-4B33-8465-C921978C5D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4401" y="5576581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7F6E5AF-19FD-4679-B534-C8F4DE41FA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3200" dirty="0"/>
              <a:t>Architectural styles built around dependencies</a:t>
            </a:r>
          </a:p>
        </p:txBody>
      </p:sp>
    </p:spTree>
    <p:extLst>
      <p:ext uri="{BB962C8B-B14F-4D97-AF65-F5344CB8AC3E}">
        <p14:creationId xmlns:p14="http://schemas.microsoft.com/office/powerpoint/2010/main" val="6638538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18C6F-A535-432F-A593-30384A267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D6F7A-7901-44CF-B3DF-2BDA98490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/>
              <a:t>How are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linked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?</a:t>
            </a:r>
          </a:p>
          <a:p>
            <a:pPr lvl="1" fontAlgn="base"/>
            <a:r>
              <a:rPr lang="nl-BE" dirty="0" err="1"/>
              <a:t>Which</a:t>
            </a:r>
            <a:r>
              <a:rPr lang="nl-BE" dirty="0"/>
              <a:t>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belong</a:t>
            </a:r>
            <a:r>
              <a:rPr lang="nl-BE" dirty="0"/>
              <a:t> </a:t>
            </a:r>
            <a:r>
              <a:rPr lang="nl-BE" dirty="0" err="1"/>
              <a:t>together</a:t>
            </a:r>
            <a:r>
              <a:rPr lang="nl-BE" dirty="0"/>
              <a:t>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164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48F2-3909-4359-B702-E636DFBD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397C8E-A5F4-4F99-9945-52D717150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418" y="1961965"/>
            <a:ext cx="6822604" cy="489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9213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995E1-A41D-4D78-8094-AB7F0BA6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E4263-46C1-43E9-98FD-83A2B316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/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/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20526035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4732-239C-434C-BF72-4E13212DE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78AD7-A23C-40A7-A22C-405C26A0C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 business layer depends on the data layer</a:t>
            </a:r>
          </a:p>
          <a:p>
            <a:pPr fontAlgn="base"/>
            <a:r>
              <a:rPr lang="nl-BE" dirty="0"/>
              <a:t>Easy for developers to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583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26BA327-0461-4391-8FEB-AFAD305CD8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21EC64-111C-4CD4-BA48-A203AFCA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67318-7D60-4BC0-83E9-F4563163A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66" y="114669"/>
            <a:ext cx="10067278" cy="662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0492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F261-2CE1-42DD-9A34-DC914333C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D477E-ED7A-4712-A4FF-71B903FA4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hlinkClick r:id="rId2"/>
              </a:rPr>
              <a:t>http://jeffreypalermo.com/blog/the-onion-architecture-part-1/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http://jeffreypalermo.com/blog/the-onion-architecture-part-2/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http://jeffreypalermo.com/blog/the-onion-architecture-part-3/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http://jeffreypalermo.com/blog/onion-architecture-part-4-after-four-years/</a:t>
            </a:r>
            <a:endParaRPr lang="en-US" dirty="0"/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377650995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F953A8E-73C1-41F7-85BD-22A749229F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22FEC-3ED6-432F-B411-A68148DC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BF22A-70CA-4BF7-8B4C-DB62DB0A2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06" y="17227"/>
            <a:ext cx="9771797" cy="689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8094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B4E4A-7D26-4F55-AC5C-EAE080D2B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88CF7-9D27-4D7F-A968-E0147A7B2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431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22A92-AE19-4F19-A61C-8DF3EC33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C890-7FCD-4F2A-BEE5-6746BE29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8909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AD94-0DC6-4E8D-AA0C-23DA4F1B3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63EC-9FAA-4EA0-9EC3-87D5C1990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067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8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54FE5809-10C9-42CA-8629-2DE9B4F4C1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371599" y="2099386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672267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6C71C-292C-4C2F-B726-049F9CCCB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675C-FDBF-471F-9B85-B582E748A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7009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C50023B-9C25-45ED-878A-DB3674D217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812" b="1081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8865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DCC1A-8E62-4837-848D-91E9CDE973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Demo Poetry Reader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99800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CD04-16CA-4A3F-A33D-5C738A9CC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4C43C-F5A8-4942-982A-740FC8F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6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FB31-F355-4ACF-92E1-3D28ECB4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0A6F6-A5B8-413D-B24F-B84065A29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4509495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BA8D-843C-44C9-B918-3CA7A8A4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journey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DC06-96F6-476D-9424-C24FDFD2A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342265" indent="-342265"/>
            <a:r>
              <a:rPr lang="en-US" dirty="0">
                <a:hlinkClick r:id="rId2"/>
              </a:rPr>
              <a:t>https://www.youtube.com/user/IAmTimCorey/videos</a:t>
            </a:r>
            <a:r>
              <a:rPr lang="en-US"/>
              <a:t> (IAmTimCore)</a:t>
            </a:r>
          </a:p>
          <a:p>
            <a:pPr marL="342265" indent="-342265"/>
            <a:r>
              <a:rPr lang="en-US" dirty="0">
                <a:hlinkClick r:id="rId3"/>
              </a:rPr>
              <a:t>https://www.pluralsight.com/courses/inversion-of-control</a:t>
            </a:r>
            <a:r>
              <a:rPr lang="en-US"/>
              <a:t> (PluralSight)</a:t>
            </a:r>
          </a:p>
          <a:p>
            <a:pPr marL="342265" indent="-342265"/>
            <a:r>
              <a:rPr lang="en-US" dirty="0">
                <a:hlinkClick r:id="rId4"/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/>
              </a:rPr>
              <a:t>https://channel9.msdn.com/Shows/Visual-Studio-Toolbox/Dependency-Injection</a:t>
            </a:r>
            <a:r>
              <a:rPr lang="en-US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/>
              </a:rPr>
              <a:t>https://www.youtube.com/watch?v=th4AgBcrEHA</a:t>
            </a:r>
            <a:r>
              <a:rPr lang="en-US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/>
              </a:rPr>
              <a:t>https://dzone.com/articles/hexagonal-architecture-is-powerful</a:t>
            </a:r>
            <a:r>
              <a:rPr lang="en-US"/>
              <a:t> (Dzone)</a:t>
            </a:r>
          </a:p>
          <a:p>
            <a:pPr marL="342265" indent="-342265"/>
            <a:r>
              <a:rPr lang="en-US" dirty="0">
                <a:hlinkClick r:id="rId8"/>
              </a:rPr>
              <a:t>https://jeffreypalermo.com/2008/07/the-onion-architecture-part-1/</a:t>
            </a:r>
            <a:r>
              <a:rPr lang="en-US"/>
              <a:t> (Jeffrey Palermo)</a:t>
            </a:r>
          </a:p>
          <a:p>
            <a:pPr marL="342265" indent="-342265"/>
            <a:r>
              <a:rPr lang="en-US" sz="1900" dirty="0">
                <a:hlinkClick r:id="rId9"/>
              </a:rPr>
              <a:t>https://youtu.be/IAcxetnsiCQ</a:t>
            </a:r>
            <a:r>
              <a:rPr lang="en-US" sz="190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80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2CDB049-1C76-411A-A1A6-C41AE064A6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2015409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168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C9B6E93-C6BE-4181-94C0-CF79C86D4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2099388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5124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_AXXES_V2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AXXES_V2" id="{9CF12FA1-4859-4F49-B770-C86199B57A26}" vid="{39524B0B-E8F8-394F-8D57-E47B4F677A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Axxes_Template_2017</Template>
  <TotalTime>748</TotalTime>
  <Words>2706</Words>
  <Application>Microsoft Office PowerPoint</Application>
  <PresentationFormat>Breedbeeld</PresentationFormat>
  <Paragraphs>445</Paragraphs>
  <Slides>75</Slides>
  <Notes>13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75</vt:i4>
      </vt:variant>
    </vt:vector>
  </HeadingPairs>
  <TitlesOfParts>
    <vt:vector size="80" baseType="lpstr">
      <vt:lpstr>Arial</vt:lpstr>
      <vt:lpstr>Calibri</vt:lpstr>
      <vt:lpstr>Century Gothic</vt:lpstr>
      <vt:lpstr>Wingdings 3</vt:lpstr>
      <vt:lpstr>TEMPLATE_AXXES_V2</vt:lpstr>
      <vt:lpstr>Writing decoupled and testable code</vt:lpstr>
      <vt:lpstr>Who am I?</vt:lpstr>
      <vt:lpstr>PowerPoint-presentatie</vt:lpstr>
      <vt:lpstr>Practical</vt:lpstr>
      <vt:lpstr>PowerPoint-presentatie</vt:lpstr>
      <vt:lpstr>Agenda for today</vt:lpstr>
      <vt:lpstr>.NET APP Models</vt:lpstr>
      <vt:lpstr>.NET APP Models</vt:lpstr>
      <vt:lpstr>.NET APP Models</vt:lpstr>
      <vt:lpstr>Asp net core</vt:lpstr>
      <vt:lpstr>Martin Fowler’s article on IOC</vt:lpstr>
      <vt:lpstr>PowerPoint-presentatie</vt:lpstr>
      <vt:lpstr>Why is coupling bad</vt:lpstr>
      <vt:lpstr>Embrace abstractions</vt:lpstr>
      <vt:lpstr>Embrace abstractions</vt:lpstr>
      <vt:lpstr>Remember this</vt:lpstr>
      <vt:lpstr>Embrace abstractions</vt:lpstr>
      <vt:lpstr>Embrace abstractions</vt:lpstr>
      <vt:lpstr>PowerPoint-presentatie</vt:lpstr>
      <vt:lpstr>Object creation (IOC)</vt:lpstr>
      <vt:lpstr>DI container</vt:lpstr>
      <vt:lpstr>DI container</vt:lpstr>
      <vt:lpstr>DI container</vt:lpstr>
      <vt:lpstr>PowerPoint-presentatie</vt:lpstr>
      <vt:lpstr>DI container</vt:lpstr>
      <vt:lpstr>Ninject</vt:lpstr>
      <vt:lpstr>Unity</vt:lpstr>
      <vt:lpstr>Castle Windsor</vt:lpstr>
      <vt:lpstr>Autofac</vt:lpstr>
      <vt:lpstr>Microsoft Dependency Injection</vt:lpstr>
      <vt:lpstr>PowerPoint-presentatie</vt:lpstr>
      <vt:lpstr>Which container</vt:lpstr>
      <vt:lpstr>Which container</vt:lpstr>
      <vt:lpstr>Benchmarks</vt:lpstr>
      <vt:lpstr>Which container</vt:lpstr>
      <vt:lpstr>Instance lifetime</vt:lpstr>
      <vt:lpstr>Instance lifetime</vt:lpstr>
      <vt:lpstr>Autowiring dependencies</vt:lpstr>
      <vt:lpstr>Modules</vt:lpstr>
      <vt:lpstr>Multiple constructors</vt:lpstr>
      <vt:lpstr>Post-construction resolve</vt:lpstr>
      <vt:lpstr>PowerPoint-presentatie</vt:lpstr>
      <vt:lpstr>ASP NET Core</vt:lpstr>
      <vt:lpstr>PowerPoint-presentatie</vt:lpstr>
      <vt:lpstr>PowerPoint-presentatie</vt:lpstr>
      <vt:lpstr>Service locator</vt:lpstr>
      <vt:lpstr>Service locator anti-pattern</vt:lpstr>
      <vt:lpstr>PowerPoint-presentatie</vt:lpstr>
      <vt:lpstr>Factory pattern</vt:lpstr>
      <vt:lpstr>PowerPoint-presentatie</vt:lpstr>
      <vt:lpstr>PowerPoint-presentatie</vt:lpstr>
      <vt:lpstr>Conclusion</vt:lpstr>
      <vt:lpstr>PowerPoint-presentatie</vt:lpstr>
      <vt:lpstr>PowerPoint-presentatie</vt:lpstr>
      <vt:lpstr>What we want</vt:lpstr>
      <vt:lpstr>Quickly becomes</vt:lpstr>
      <vt:lpstr>Because</vt:lpstr>
      <vt:lpstr>A good solution</vt:lpstr>
      <vt:lpstr>Companies try to solve this in different ways</vt:lpstr>
      <vt:lpstr>Architectural patterns</vt:lpstr>
      <vt:lpstr>First answer on cohesion and coupling: 3 layered architecture</vt:lpstr>
      <vt:lpstr>3 layered architecture</vt:lpstr>
      <vt:lpstr>3 layered architecture</vt:lpstr>
      <vt:lpstr>PowerPoint-presentatie</vt:lpstr>
      <vt:lpstr>Onion architecture</vt:lpstr>
      <vt:lpstr>PowerPoint-presentatie</vt:lpstr>
      <vt:lpstr>Onion architecture</vt:lpstr>
      <vt:lpstr>Onion architecture</vt:lpstr>
      <vt:lpstr>Onion architecture</vt:lpstr>
      <vt:lpstr>Onion architecture</vt:lpstr>
      <vt:lpstr>PowerPoint-presentatie</vt:lpstr>
      <vt:lpstr>PowerPoint-presentatie</vt:lpstr>
      <vt:lpstr>Onion architecture</vt:lpstr>
      <vt:lpstr>Conclusion</vt:lpstr>
      <vt:lpstr>Learning journey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decoupled and testable code</dc:title>
  <dc:creator>Lode</dc:creator>
  <cp:lastModifiedBy>Lode Kennes</cp:lastModifiedBy>
  <cp:revision>54</cp:revision>
  <dcterms:modified xsi:type="dcterms:W3CDTF">2020-08-20T10:33:00Z</dcterms:modified>
</cp:coreProperties>
</file>